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052" autoAdjust="0"/>
  </p:normalViewPr>
  <p:slideViewPr>
    <p:cSldViewPr>
      <p:cViewPr varScale="1">
        <p:scale>
          <a:sx n="76" d="100"/>
          <a:sy n="76" d="100"/>
        </p:scale>
        <p:origin x="-2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22EC2-E002-D245-BD2C-C320805BA367}" type="datetimeFigureOut">
              <a:rPr lang="en-US" smtClean="0"/>
              <a:t>8/15/13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CA933-5D38-644D-828D-1C13214F3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2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中国气象视频网9月16日讯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郑州、济南9月11日正式进入气象学意义上的秋天。目前，北方省会级大城市全部完成了夏秋季节转换。郑州常年入秋时间是9月9日，今年略偏晚两天，济南常年的入秋时间是9月17日，今年的秋天提前到来。四川盆地、江淮和江南一带也正在逐渐迈进秋天的门槛。省会级城市中，像成都、武汉、贵阳12日开启了入秋进程，南昌、南京和合肥也于13日开启入秋进程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A933-5D38-644D-828D-1C13214F3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9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A3BD-5DF7-4C97-8D2F-E6EDCBAEB1E6}" type="datetimeFigureOut">
              <a:rPr lang="en-US" smtClean="0"/>
              <a:t>8/15/13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03F2-F615-4C9E-80EC-18B8C5CCF44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A3BD-5DF7-4C97-8D2F-E6EDCBAEB1E6}" type="datetimeFigureOut">
              <a:rPr lang="en-US" smtClean="0"/>
              <a:t>8/15/13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03F2-F615-4C9E-80EC-18B8C5CCF44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A3BD-5DF7-4C97-8D2F-E6EDCBAEB1E6}" type="datetimeFigureOut">
              <a:rPr lang="en-US" smtClean="0"/>
              <a:t>8/15/13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03F2-F615-4C9E-80EC-18B8C5CCF44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A3BD-5DF7-4C97-8D2F-E6EDCBAEB1E6}" type="datetimeFigureOut">
              <a:rPr lang="en-US" smtClean="0"/>
              <a:t>8/15/13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03F2-F615-4C9E-80EC-18B8C5CCF4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A3BD-5DF7-4C97-8D2F-E6EDCBAEB1E6}" type="datetimeFigureOut">
              <a:rPr lang="en-US" smtClean="0"/>
              <a:t>8/15/13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03F2-F615-4C9E-80EC-18B8C5CCF4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A3BD-5DF7-4C97-8D2F-E6EDCBAEB1E6}" type="datetimeFigureOut">
              <a:rPr lang="en-US" smtClean="0"/>
              <a:t>8/15/13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03F2-F615-4C9E-80EC-18B8C5CCF4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A3BD-5DF7-4C97-8D2F-E6EDCBAEB1E6}" type="datetimeFigureOut">
              <a:rPr lang="en-US" smtClean="0"/>
              <a:t>8/15/13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03F2-F615-4C9E-80EC-18B8C5CCF4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A3BD-5DF7-4C97-8D2F-E6EDCBAEB1E6}" type="datetimeFigureOut">
              <a:rPr lang="en-US" smtClean="0"/>
              <a:t>8/15/13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03F2-F615-4C9E-80EC-18B8C5CCF4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A3BD-5DF7-4C97-8D2F-E6EDCBAEB1E6}" type="datetimeFigureOut">
              <a:rPr lang="en-US" smtClean="0"/>
              <a:t>8/15/13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03F2-F615-4C9E-80EC-18B8C5CCF4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A3BD-5DF7-4C97-8D2F-E6EDCBAEB1E6}" type="datetimeFigureOut">
              <a:rPr lang="en-US" smtClean="0"/>
              <a:t>8/15/13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03F2-F615-4C9E-80EC-18B8C5CCF4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A3BD-5DF7-4C97-8D2F-E6EDCBAEB1E6}" type="datetimeFigureOut">
              <a:rPr lang="en-US" smtClean="0"/>
              <a:t>8/15/13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03F2-F615-4C9E-80EC-18B8C5CCF4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5D71A3BD-5DF7-4C97-8D2F-E6EDCBAEB1E6}" type="datetimeFigureOut">
              <a:rPr lang="en-US" smtClean="0"/>
              <a:t>8/15/13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D3903F2-F615-4C9E-80EC-18B8C5CCF442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"/>
            <a:ext cx="8077200" cy="646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6211669"/>
            <a:ext cx="586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http://weather.news.qq.com/a/20120917/000011.htm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2667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西安</a:t>
            </a:r>
            <a:endParaRPr lang="en-US" sz="2000" b="1" dirty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3657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上海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42672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台北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190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哈尔滨</a:t>
            </a:r>
            <a:endParaRPr lang="en-US" b="1" dirty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948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213</TotalTime>
  <Words>30</Words>
  <Application>Microsoft Macintosh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Sky</vt:lpstr>
      <vt:lpstr>PowerPoint Presentation</vt:lpstr>
    </vt:vector>
  </TitlesOfParts>
  <Company>College of the Holy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windowsbuild</dc:creator>
  <cp:lastModifiedBy>Meng Yeh</cp:lastModifiedBy>
  <cp:revision>33</cp:revision>
  <dcterms:created xsi:type="dcterms:W3CDTF">2013-07-18T14:07:59Z</dcterms:created>
  <dcterms:modified xsi:type="dcterms:W3CDTF">2013-08-15T22:58:20Z</dcterms:modified>
</cp:coreProperties>
</file>